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2868F-6F17-5D59-0590-C2E9A9BEA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8BFC68C-3760-1143-4EE2-D18539ED8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E9F8C9-820B-7F3D-4BDE-8367B1D9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6D8B7D-E299-C070-D59D-D690C34F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EA204-B9CB-F908-8027-5BB21AC9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693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23C4-6126-1358-3628-17AF2563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1B12B1-53EE-019D-A4FE-7AC178A86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79F20F-D6F9-362F-86D9-CCCD6B32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5AA75C-7006-A98B-6FE7-D744063A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187BA4-5516-EB8D-0C7C-3F006918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633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F7564C7-60EF-881C-DE4A-BC1FA23B8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3B4CE2-CDE8-6FB1-3A3F-F9CEFC26C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6219C8-DF74-3FB3-3360-5FBF79FC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2B8961-2774-461C-6ECB-32593518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8B4CB5-3051-C726-AB78-025D0F19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63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AC808-4F22-DA79-30E6-E67EA84E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928F73-45BC-16C2-B5DC-62F3E9A43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1FE81F-3F74-A475-ED83-30A91E08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168506-4699-1A29-CD04-34EF060A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4F227-60C3-FB9F-51A2-6B5AF16C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034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BB0E-D696-EC49-C22D-FC11D531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12B471-ACF3-F833-E5C1-9685C0298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29CF6F-C042-3F56-DC13-62DF4B22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D0A329-CB0B-405D-FD28-20C80828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617309-186E-07F5-B2B9-820C60A2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995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14DF0-6885-2616-13F1-25415393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95D3E8-699E-E0E1-02A0-5C8EC1C9C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29F35A-61E3-3B90-6E32-4BEE43658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F359F4-9899-263C-D3DD-96005484F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DFD10B-8350-18FF-786F-49E390A2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9D11A-B352-873A-6C8C-23E8D93B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876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AB651-3E90-AD65-4365-8345BDC9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2D7077-BAC9-DD47-77DF-3E76CE28F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249B90-9C8B-E0C1-C57A-656AA8C36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32A97E-6699-7C11-941D-E1E12199B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A1FA64-990C-954B-F973-68CBE41BC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AA583A-1B77-18F8-08EF-8A5FE8FC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ABEE83-0399-C586-05ED-A11A4D2C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321F031-1FB4-F357-40AE-2CCD1BA4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960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E49C0-0286-3043-2328-B88EBECA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EB61D4-5285-0D54-2737-A6EF3E77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C5505EB-CC3F-979E-1CA5-C079C0D3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761138B-8FA4-B585-8FB4-8C39DB12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756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0C2323-E916-6254-4DA9-8C654E02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5D1969A-8E63-3B2E-0EB5-DA110EE5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E3221FA-6B45-6F4B-F334-FF6BB81B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700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E7362-CE36-C7BB-9036-AB6A9A58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F2CCAF-C37B-0107-06A3-377CFA066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D18AE2-D9B6-B4C9-412F-D61F7EBB5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AD90B4-A7DA-B43C-804A-F33F4F3B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445742-9978-C999-98EE-E47A5055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83E1FF-BA25-5F53-8C0A-6322E58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014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6263B-D580-BA13-EA0F-2E0D3C77C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B655D0-E355-CFCE-02DE-AF6D655F5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F9A0EC-C681-3DE8-A24D-5AC754AB8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7D92B8-4EB7-E2DC-76F8-10DBDEAD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4EE21E-5052-960E-C6C9-1A5494AA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611EAD-55D0-CD1A-5002-FF60C0D6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507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0DEEC5-BFE1-9495-31D7-C6E4BFF5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0EC16E-D0D6-E248-A3BC-690266577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5D60E5-2D1F-0142-F1DA-1B264A86C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A9E9BF-D06F-41ED-87FE-FC257E70A324}" type="datetimeFigureOut">
              <a:rPr lang="nl-BE" smtClean="0"/>
              <a:t>20/02/2024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CB1194-33E8-4F09-A794-E9399EF3A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C17F5E-0E74-9519-4B31-23CF9AEEF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5E4B35-6832-444C-A045-202FE86C15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86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3393296-30BD-C4B1-B811-DA71DFCB0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165" y="457200"/>
            <a:ext cx="598366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085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Sandrien Janssens</dc:creator>
  <cp:lastModifiedBy>Sandrien Janssens</cp:lastModifiedBy>
  <cp:revision>1</cp:revision>
  <dcterms:created xsi:type="dcterms:W3CDTF">2024-02-20T13:30:41Z</dcterms:created>
  <dcterms:modified xsi:type="dcterms:W3CDTF">2024-02-20T13:32:01Z</dcterms:modified>
</cp:coreProperties>
</file>